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jeudi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19 février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6241" y="3276600"/>
            <a:ext cx="8688614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Conjugate reflexive verbs in 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passe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 compose !!!  </a:t>
            </a:r>
            <a:r>
              <a:rPr lang="en-US" sz="3200" dirty="0" smtClean="0">
                <a:latin typeface="Toonish" pitchFamily="2" charset="0"/>
                <a:ea typeface="Toonish" pitchFamily="2" charset="0"/>
                <a:sym typeface="Wingdings" panose="05000000000000000000" pitchFamily="2" charset="2"/>
              </a:rPr>
              <a:t>  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7773</TotalTime>
  <Words>24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CaliBrush</vt:lpstr>
      <vt:lpstr>Toonish</vt:lpstr>
      <vt:lpstr>Wednesday</vt:lpstr>
      <vt:lpstr>Wingdings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131</cp:revision>
  <dcterms:created xsi:type="dcterms:W3CDTF">2011-09-14T23:22:57Z</dcterms:created>
  <dcterms:modified xsi:type="dcterms:W3CDTF">2015-02-20T13:06:45Z</dcterms:modified>
</cp:coreProperties>
</file>